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3" r:id="rId6"/>
    <p:sldId id="257" r:id="rId7"/>
    <p:sldId id="264" r:id="rId8"/>
    <p:sldId id="265" r:id="rId9"/>
    <p:sldId id="261" r:id="rId10"/>
    <p:sldId id="262" r:id="rId11"/>
    <p:sldId id="260" r:id="rId12"/>
    <p:sldId id="266" r:id="rId13"/>
    <p:sldId id="269" r:id="rId14"/>
    <p:sldId id="267" r:id="rId15"/>
    <p:sldId id="268" r:id="rId16"/>
    <p:sldId id="270" r:id="rId17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44" autoAdjust="0"/>
    <p:restoredTop sz="94655" autoAdjust="0"/>
  </p:normalViewPr>
  <p:slideViewPr>
    <p:cSldViewPr snapToGrid="0">
      <p:cViewPr varScale="1">
        <p:scale>
          <a:sx n="100" d="100"/>
          <a:sy n="100" d="100"/>
        </p:scale>
        <p:origin x="92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03D04-C97E-4622-AE07-D0307CB3B4CA}" type="doc">
      <dgm:prSet loTypeId="urn:microsoft.com/office/officeart/2005/8/layout/cycle1" loCatId="cycle" qsTypeId="urn:microsoft.com/office/officeart/2005/8/quickstyle/simple4" qsCatId="simple" csTypeId="urn:microsoft.com/office/officeart/2005/8/colors/colorful1" csCatId="colorful" phldr="1"/>
      <dgm:spPr/>
      <dgm:t>
        <a:bodyPr rtlCol="0"/>
        <a:lstStyle/>
        <a:p>
          <a:pPr rtl="0"/>
          <a:endParaRPr lang="en-US"/>
        </a:p>
      </dgm:t>
    </dgm:pt>
    <dgm:pt modelId="{AAC263CB-8256-4B03-92FE-1622698FB3E9}">
      <dgm:prSet/>
      <dgm:spPr/>
      <dgm:t>
        <a:bodyPr rtlCol="0"/>
        <a:lstStyle/>
        <a:p>
          <a:pPr rtl="0"/>
          <a:r>
            <a:rPr lang="pt-BR" noProof="0" dirty="0">
              <a:solidFill>
                <a:schemeClr val="bg1"/>
              </a:solidFill>
            </a:rPr>
            <a:t>SELEÇÃO</a:t>
          </a:r>
        </a:p>
      </dgm:t>
    </dgm:pt>
    <dgm:pt modelId="{0BEED663-FC38-4EAD-940F-4C475D2C87DB}" type="parTrans" cxnId="{C5E94186-9CB6-4C42-92B3-C546CC53A7B9}">
      <dgm:prSet/>
      <dgm:spPr/>
      <dgm:t>
        <a:bodyPr rtlCol="0"/>
        <a:lstStyle/>
        <a:p>
          <a:pPr rtl="0"/>
          <a:endParaRPr lang="pt-BR" noProof="0" dirty="0">
            <a:solidFill>
              <a:schemeClr val="bg1"/>
            </a:solidFill>
          </a:endParaRPr>
        </a:p>
      </dgm:t>
    </dgm:pt>
    <dgm:pt modelId="{808B76D0-8EC7-469A-93AC-7A6017188A9D}" type="sibTrans" cxnId="{C5E94186-9CB6-4C42-92B3-C546CC53A7B9}">
      <dgm:prSet/>
      <dgm:spPr/>
      <dgm:t>
        <a:bodyPr rtlCol="0"/>
        <a:lstStyle/>
        <a:p>
          <a:pPr rtl="0"/>
          <a:endParaRPr lang="pt-BR" noProof="0" dirty="0">
            <a:solidFill>
              <a:schemeClr val="bg1"/>
            </a:solidFill>
          </a:endParaRPr>
        </a:p>
      </dgm:t>
    </dgm:pt>
    <dgm:pt modelId="{4E8D2E69-0173-4BD3-B96A-7A9C5DD12B47}">
      <dgm:prSet/>
      <dgm:spPr/>
      <dgm:t>
        <a:bodyPr rtlCol="0"/>
        <a:lstStyle/>
        <a:p>
          <a:pPr rtl="0"/>
          <a:r>
            <a:rPr lang="pt-BR" noProof="0" dirty="0">
              <a:solidFill>
                <a:schemeClr val="bg1"/>
              </a:solidFill>
            </a:rPr>
            <a:t>QUALIDADE</a:t>
          </a:r>
        </a:p>
      </dgm:t>
    </dgm:pt>
    <dgm:pt modelId="{B954BF22-E3B3-4A1C-802E-590228BE2D9C}" type="parTrans" cxnId="{0F866C41-EB5F-47BD-A2CD-A58671F15B67}">
      <dgm:prSet/>
      <dgm:spPr/>
      <dgm:t>
        <a:bodyPr rtlCol="0"/>
        <a:lstStyle/>
        <a:p>
          <a:pPr rtl="0"/>
          <a:endParaRPr lang="pt-BR" noProof="0" dirty="0">
            <a:solidFill>
              <a:schemeClr val="bg1"/>
            </a:solidFill>
          </a:endParaRPr>
        </a:p>
      </dgm:t>
    </dgm:pt>
    <dgm:pt modelId="{FEF1E80E-8A9E-4B0A-817C-2A4CFDCF3FB2}" type="sibTrans" cxnId="{0F866C41-EB5F-47BD-A2CD-A58671F15B67}">
      <dgm:prSet/>
      <dgm:spPr/>
      <dgm:t>
        <a:bodyPr rtlCol="0"/>
        <a:lstStyle/>
        <a:p>
          <a:pPr rtl="0"/>
          <a:endParaRPr lang="pt-BR" noProof="0" dirty="0">
            <a:solidFill>
              <a:schemeClr val="bg1"/>
            </a:solidFill>
          </a:endParaRPr>
        </a:p>
      </dgm:t>
    </dgm:pt>
    <dgm:pt modelId="{93A6A030-ABAB-4EFA-B539-0FDB3E07C1EF}">
      <dgm:prSet/>
      <dgm:spPr/>
      <dgm:t>
        <a:bodyPr rtlCol="0"/>
        <a:lstStyle/>
        <a:p>
          <a:pPr rtl="0"/>
          <a:r>
            <a:rPr lang="pt-BR" noProof="0" dirty="0">
              <a:solidFill>
                <a:schemeClr val="bg1"/>
              </a:solidFill>
            </a:rPr>
            <a:t>EQUIPAMENTOS</a:t>
          </a:r>
        </a:p>
      </dgm:t>
    </dgm:pt>
    <dgm:pt modelId="{3D674B97-6DC6-4A12-85BA-0976D3064237}" type="parTrans" cxnId="{4B40C8DC-6B57-4F5B-8440-7241C649700B}">
      <dgm:prSet/>
      <dgm:spPr/>
      <dgm:t>
        <a:bodyPr rtlCol="0"/>
        <a:lstStyle/>
        <a:p>
          <a:pPr rtl="0"/>
          <a:endParaRPr lang="pt-BR" noProof="0" dirty="0">
            <a:solidFill>
              <a:schemeClr val="bg1"/>
            </a:solidFill>
          </a:endParaRPr>
        </a:p>
      </dgm:t>
    </dgm:pt>
    <dgm:pt modelId="{BFE0749E-E343-4A6F-BD09-2810EE6B4BD7}" type="sibTrans" cxnId="{4B40C8DC-6B57-4F5B-8440-7241C649700B}">
      <dgm:prSet/>
      <dgm:spPr/>
      <dgm:t>
        <a:bodyPr rtlCol="0"/>
        <a:lstStyle/>
        <a:p>
          <a:pPr rtl="0"/>
          <a:endParaRPr lang="pt-BR" noProof="0" dirty="0">
            <a:solidFill>
              <a:schemeClr val="bg1"/>
            </a:solidFill>
          </a:endParaRPr>
        </a:p>
      </dgm:t>
    </dgm:pt>
    <dgm:pt modelId="{76D56F19-2708-49DB-8F92-D8AC45F23A9A}">
      <dgm:prSet/>
      <dgm:spPr/>
      <dgm:t>
        <a:bodyPr rtlCol="0"/>
        <a:lstStyle/>
        <a:p>
          <a:pPr rtl="0"/>
          <a:r>
            <a:rPr lang="pt-BR" noProof="0" dirty="0">
              <a:solidFill>
                <a:schemeClr val="bg1"/>
              </a:solidFill>
            </a:rPr>
            <a:t>SOM</a:t>
          </a:r>
        </a:p>
      </dgm:t>
    </dgm:pt>
    <dgm:pt modelId="{9D5610C2-0A12-494A-AC46-8DD17C08B09F}" type="parTrans" cxnId="{32E90211-17E0-4DDF-9274-DD3E46D811B8}">
      <dgm:prSet/>
      <dgm:spPr/>
      <dgm:t>
        <a:bodyPr rtlCol="0"/>
        <a:lstStyle/>
        <a:p>
          <a:pPr rtl="0"/>
          <a:endParaRPr lang="pt-BR" noProof="0" dirty="0">
            <a:solidFill>
              <a:schemeClr val="bg1"/>
            </a:solidFill>
          </a:endParaRPr>
        </a:p>
      </dgm:t>
    </dgm:pt>
    <dgm:pt modelId="{EC8965A1-F755-4945-8AAC-DCF1F68F011E}" type="sibTrans" cxnId="{32E90211-17E0-4DDF-9274-DD3E46D811B8}">
      <dgm:prSet/>
      <dgm:spPr/>
      <dgm:t>
        <a:bodyPr rtlCol="0"/>
        <a:lstStyle/>
        <a:p>
          <a:pPr rtl="0"/>
          <a:endParaRPr lang="pt-BR" noProof="0" dirty="0">
            <a:solidFill>
              <a:schemeClr val="bg1"/>
            </a:solidFill>
          </a:endParaRPr>
        </a:p>
      </dgm:t>
    </dgm:pt>
    <dgm:pt modelId="{22967A1D-BDE9-4D0A-AB78-7F20721E7F68}" type="pres">
      <dgm:prSet presAssocID="{D4503D04-C97E-4622-AE07-D0307CB3B4CA}" presName="cycle" presStyleCnt="0">
        <dgm:presLayoutVars>
          <dgm:dir/>
          <dgm:resizeHandles val="exact"/>
        </dgm:presLayoutVars>
      </dgm:prSet>
      <dgm:spPr/>
    </dgm:pt>
    <dgm:pt modelId="{660870CA-AA1C-4001-A9B1-BC470B34BF11}" type="pres">
      <dgm:prSet presAssocID="{AAC263CB-8256-4B03-92FE-1622698FB3E9}" presName="dummy" presStyleCnt="0"/>
      <dgm:spPr/>
    </dgm:pt>
    <dgm:pt modelId="{6ECBF5E3-372F-40D1-8262-3C42AD90050B}" type="pres">
      <dgm:prSet presAssocID="{AAC263CB-8256-4B03-92FE-1622698FB3E9}" presName="node" presStyleLbl="revTx" presStyleIdx="0" presStyleCnt="4">
        <dgm:presLayoutVars>
          <dgm:bulletEnabled val="1"/>
        </dgm:presLayoutVars>
      </dgm:prSet>
      <dgm:spPr/>
    </dgm:pt>
    <dgm:pt modelId="{47F95BF2-4284-419C-B2F3-E6C482802D89}" type="pres">
      <dgm:prSet presAssocID="{808B76D0-8EC7-469A-93AC-7A6017188A9D}" presName="sibTrans" presStyleLbl="node1" presStyleIdx="0" presStyleCnt="4"/>
      <dgm:spPr/>
    </dgm:pt>
    <dgm:pt modelId="{32774DA1-BC5B-48DD-BCCF-86A7A2295026}" type="pres">
      <dgm:prSet presAssocID="{4E8D2E69-0173-4BD3-B96A-7A9C5DD12B47}" presName="dummy" presStyleCnt="0"/>
      <dgm:spPr/>
    </dgm:pt>
    <dgm:pt modelId="{B15D1C63-BF69-4994-8B9D-1F6821D95BC2}" type="pres">
      <dgm:prSet presAssocID="{4E8D2E69-0173-4BD3-B96A-7A9C5DD12B47}" presName="node" presStyleLbl="revTx" presStyleIdx="1" presStyleCnt="4">
        <dgm:presLayoutVars>
          <dgm:bulletEnabled val="1"/>
        </dgm:presLayoutVars>
      </dgm:prSet>
      <dgm:spPr/>
    </dgm:pt>
    <dgm:pt modelId="{7569000F-A956-47EA-A969-4661AC406802}" type="pres">
      <dgm:prSet presAssocID="{FEF1E80E-8A9E-4B0A-817C-2A4CFDCF3FB2}" presName="sibTrans" presStyleLbl="node1" presStyleIdx="1" presStyleCnt="4"/>
      <dgm:spPr/>
    </dgm:pt>
    <dgm:pt modelId="{D2AA8E45-BE37-4478-A0FA-17F65557D513}" type="pres">
      <dgm:prSet presAssocID="{93A6A030-ABAB-4EFA-B539-0FDB3E07C1EF}" presName="dummy" presStyleCnt="0"/>
      <dgm:spPr/>
    </dgm:pt>
    <dgm:pt modelId="{E4724251-EF51-4929-BF86-870033DF1ACB}" type="pres">
      <dgm:prSet presAssocID="{93A6A030-ABAB-4EFA-B539-0FDB3E07C1EF}" presName="node" presStyleLbl="revTx" presStyleIdx="2" presStyleCnt="4">
        <dgm:presLayoutVars>
          <dgm:bulletEnabled val="1"/>
        </dgm:presLayoutVars>
      </dgm:prSet>
      <dgm:spPr/>
    </dgm:pt>
    <dgm:pt modelId="{D43AA551-0C05-43C8-9BF9-819F82BFE20C}" type="pres">
      <dgm:prSet presAssocID="{BFE0749E-E343-4A6F-BD09-2810EE6B4BD7}" presName="sibTrans" presStyleLbl="node1" presStyleIdx="2" presStyleCnt="4"/>
      <dgm:spPr/>
    </dgm:pt>
    <dgm:pt modelId="{7ACF83FA-6BA3-4354-AEBD-E5776D2970B0}" type="pres">
      <dgm:prSet presAssocID="{76D56F19-2708-49DB-8F92-D8AC45F23A9A}" presName="dummy" presStyleCnt="0"/>
      <dgm:spPr/>
    </dgm:pt>
    <dgm:pt modelId="{C20DC859-DC51-4B80-8CEB-5A5C09BE6656}" type="pres">
      <dgm:prSet presAssocID="{76D56F19-2708-49DB-8F92-D8AC45F23A9A}" presName="node" presStyleLbl="revTx" presStyleIdx="3" presStyleCnt="4">
        <dgm:presLayoutVars>
          <dgm:bulletEnabled val="1"/>
        </dgm:presLayoutVars>
      </dgm:prSet>
      <dgm:spPr/>
    </dgm:pt>
    <dgm:pt modelId="{F44FE96F-EE64-4955-A49D-015F95733893}" type="pres">
      <dgm:prSet presAssocID="{EC8965A1-F755-4945-8AAC-DCF1F68F011E}" presName="sibTrans" presStyleLbl="node1" presStyleIdx="3" presStyleCnt="4"/>
      <dgm:spPr/>
    </dgm:pt>
  </dgm:ptLst>
  <dgm:cxnLst>
    <dgm:cxn modelId="{32E90211-17E0-4DDF-9274-DD3E46D811B8}" srcId="{D4503D04-C97E-4622-AE07-D0307CB3B4CA}" destId="{76D56F19-2708-49DB-8F92-D8AC45F23A9A}" srcOrd="3" destOrd="0" parTransId="{9D5610C2-0A12-494A-AC46-8DD17C08B09F}" sibTransId="{EC8965A1-F755-4945-8AAC-DCF1F68F011E}"/>
    <dgm:cxn modelId="{763C5224-98D6-4138-8C6E-2EE0625435E0}" type="presOf" srcId="{EC8965A1-F755-4945-8AAC-DCF1F68F011E}" destId="{F44FE96F-EE64-4955-A49D-015F95733893}" srcOrd="0" destOrd="0" presId="urn:microsoft.com/office/officeart/2005/8/layout/cycle1"/>
    <dgm:cxn modelId="{0F866C41-EB5F-47BD-A2CD-A58671F15B67}" srcId="{D4503D04-C97E-4622-AE07-D0307CB3B4CA}" destId="{4E8D2E69-0173-4BD3-B96A-7A9C5DD12B47}" srcOrd="1" destOrd="0" parTransId="{B954BF22-E3B3-4A1C-802E-590228BE2D9C}" sibTransId="{FEF1E80E-8A9E-4B0A-817C-2A4CFDCF3FB2}"/>
    <dgm:cxn modelId="{B7C0ED41-8B89-4E71-A8FC-A2A177A507B8}" type="presOf" srcId="{93A6A030-ABAB-4EFA-B539-0FDB3E07C1EF}" destId="{E4724251-EF51-4929-BF86-870033DF1ACB}" srcOrd="0" destOrd="0" presId="urn:microsoft.com/office/officeart/2005/8/layout/cycle1"/>
    <dgm:cxn modelId="{C5E94186-9CB6-4C42-92B3-C546CC53A7B9}" srcId="{D4503D04-C97E-4622-AE07-D0307CB3B4CA}" destId="{AAC263CB-8256-4B03-92FE-1622698FB3E9}" srcOrd="0" destOrd="0" parTransId="{0BEED663-FC38-4EAD-940F-4C475D2C87DB}" sibTransId="{808B76D0-8EC7-469A-93AC-7A6017188A9D}"/>
    <dgm:cxn modelId="{21416C90-F8A6-494E-8497-75CC37F37BA3}" type="presOf" srcId="{D4503D04-C97E-4622-AE07-D0307CB3B4CA}" destId="{22967A1D-BDE9-4D0A-AB78-7F20721E7F68}" srcOrd="0" destOrd="0" presId="urn:microsoft.com/office/officeart/2005/8/layout/cycle1"/>
    <dgm:cxn modelId="{EABF1793-6A40-4EF8-A78C-912CA8939CF3}" type="presOf" srcId="{AAC263CB-8256-4B03-92FE-1622698FB3E9}" destId="{6ECBF5E3-372F-40D1-8262-3C42AD90050B}" srcOrd="0" destOrd="0" presId="urn:microsoft.com/office/officeart/2005/8/layout/cycle1"/>
    <dgm:cxn modelId="{ABF993B1-36F9-4E05-B066-9F607FE3C104}" type="presOf" srcId="{808B76D0-8EC7-469A-93AC-7A6017188A9D}" destId="{47F95BF2-4284-419C-B2F3-E6C482802D89}" srcOrd="0" destOrd="0" presId="urn:microsoft.com/office/officeart/2005/8/layout/cycle1"/>
    <dgm:cxn modelId="{DEF4E8B3-174B-48A7-AE36-668F6B71AA62}" type="presOf" srcId="{76D56F19-2708-49DB-8F92-D8AC45F23A9A}" destId="{C20DC859-DC51-4B80-8CEB-5A5C09BE6656}" srcOrd="0" destOrd="0" presId="urn:microsoft.com/office/officeart/2005/8/layout/cycle1"/>
    <dgm:cxn modelId="{BB4B07D2-E593-42AA-B6CB-3A6DD4333649}" type="presOf" srcId="{4E8D2E69-0173-4BD3-B96A-7A9C5DD12B47}" destId="{B15D1C63-BF69-4994-8B9D-1F6821D95BC2}" srcOrd="0" destOrd="0" presId="urn:microsoft.com/office/officeart/2005/8/layout/cycle1"/>
    <dgm:cxn modelId="{4B40C8DC-6B57-4F5B-8440-7241C649700B}" srcId="{D4503D04-C97E-4622-AE07-D0307CB3B4CA}" destId="{93A6A030-ABAB-4EFA-B539-0FDB3E07C1EF}" srcOrd="2" destOrd="0" parTransId="{3D674B97-6DC6-4A12-85BA-0976D3064237}" sibTransId="{BFE0749E-E343-4A6F-BD09-2810EE6B4BD7}"/>
    <dgm:cxn modelId="{1D8D96E4-B141-4F48-9B3E-9F2601DA2BAA}" type="presOf" srcId="{FEF1E80E-8A9E-4B0A-817C-2A4CFDCF3FB2}" destId="{7569000F-A956-47EA-A969-4661AC406802}" srcOrd="0" destOrd="0" presId="urn:microsoft.com/office/officeart/2005/8/layout/cycle1"/>
    <dgm:cxn modelId="{361F0EF2-F346-4F11-B365-FB412EB4C7AD}" type="presOf" srcId="{BFE0749E-E343-4A6F-BD09-2810EE6B4BD7}" destId="{D43AA551-0C05-43C8-9BF9-819F82BFE20C}" srcOrd="0" destOrd="0" presId="urn:microsoft.com/office/officeart/2005/8/layout/cycle1"/>
    <dgm:cxn modelId="{E1F72FF3-B0F3-4D58-A2E1-A49C149E3A65}" type="presParOf" srcId="{22967A1D-BDE9-4D0A-AB78-7F20721E7F68}" destId="{660870CA-AA1C-4001-A9B1-BC470B34BF11}" srcOrd="0" destOrd="0" presId="urn:microsoft.com/office/officeart/2005/8/layout/cycle1"/>
    <dgm:cxn modelId="{D5A1226D-DA15-4039-89C7-F6843DC1A926}" type="presParOf" srcId="{22967A1D-BDE9-4D0A-AB78-7F20721E7F68}" destId="{6ECBF5E3-372F-40D1-8262-3C42AD90050B}" srcOrd="1" destOrd="0" presId="urn:microsoft.com/office/officeart/2005/8/layout/cycle1"/>
    <dgm:cxn modelId="{06510B07-E3C3-4F48-AFC9-A13C4FF8642E}" type="presParOf" srcId="{22967A1D-BDE9-4D0A-AB78-7F20721E7F68}" destId="{47F95BF2-4284-419C-B2F3-E6C482802D89}" srcOrd="2" destOrd="0" presId="urn:microsoft.com/office/officeart/2005/8/layout/cycle1"/>
    <dgm:cxn modelId="{B757F51F-2E47-4F93-880F-6793A93D6B50}" type="presParOf" srcId="{22967A1D-BDE9-4D0A-AB78-7F20721E7F68}" destId="{32774DA1-BC5B-48DD-BCCF-86A7A2295026}" srcOrd="3" destOrd="0" presId="urn:microsoft.com/office/officeart/2005/8/layout/cycle1"/>
    <dgm:cxn modelId="{07C13167-8209-4911-BB2E-0EBE84AF21D7}" type="presParOf" srcId="{22967A1D-BDE9-4D0A-AB78-7F20721E7F68}" destId="{B15D1C63-BF69-4994-8B9D-1F6821D95BC2}" srcOrd="4" destOrd="0" presId="urn:microsoft.com/office/officeart/2005/8/layout/cycle1"/>
    <dgm:cxn modelId="{48576321-3AB2-449C-BAD9-14B91D13E9EF}" type="presParOf" srcId="{22967A1D-BDE9-4D0A-AB78-7F20721E7F68}" destId="{7569000F-A956-47EA-A969-4661AC406802}" srcOrd="5" destOrd="0" presId="urn:microsoft.com/office/officeart/2005/8/layout/cycle1"/>
    <dgm:cxn modelId="{5B6DB4CD-0EC1-4C7D-9ABA-244E0EA191DB}" type="presParOf" srcId="{22967A1D-BDE9-4D0A-AB78-7F20721E7F68}" destId="{D2AA8E45-BE37-4478-A0FA-17F65557D513}" srcOrd="6" destOrd="0" presId="urn:microsoft.com/office/officeart/2005/8/layout/cycle1"/>
    <dgm:cxn modelId="{4292A2B6-A9FF-4420-831A-E7EA27F8BB67}" type="presParOf" srcId="{22967A1D-BDE9-4D0A-AB78-7F20721E7F68}" destId="{E4724251-EF51-4929-BF86-870033DF1ACB}" srcOrd="7" destOrd="0" presId="urn:microsoft.com/office/officeart/2005/8/layout/cycle1"/>
    <dgm:cxn modelId="{A8394B41-BC99-488B-A198-54CF90FBF425}" type="presParOf" srcId="{22967A1D-BDE9-4D0A-AB78-7F20721E7F68}" destId="{D43AA551-0C05-43C8-9BF9-819F82BFE20C}" srcOrd="8" destOrd="0" presId="urn:microsoft.com/office/officeart/2005/8/layout/cycle1"/>
    <dgm:cxn modelId="{179B318E-47C2-486F-B896-B89C74AC3567}" type="presParOf" srcId="{22967A1D-BDE9-4D0A-AB78-7F20721E7F68}" destId="{7ACF83FA-6BA3-4354-AEBD-E5776D2970B0}" srcOrd="9" destOrd="0" presId="urn:microsoft.com/office/officeart/2005/8/layout/cycle1"/>
    <dgm:cxn modelId="{22ED0E4B-9C78-45BB-80A7-7A57C6AFBE61}" type="presParOf" srcId="{22967A1D-BDE9-4D0A-AB78-7F20721E7F68}" destId="{C20DC859-DC51-4B80-8CEB-5A5C09BE6656}" srcOrd="10" destOrd="0" presId="urn:microsoft.com/office/officeart/2005/8/layout/cycle1"/>
    <dgm:cxn modelId="{D44C6042-EA5B-477E-A482-25327495BA61}" type="presParOf" srcId="{22967A1D-BDE9-4D0A-AB78-7F20721E7F68}" destId="{F44FE96F-EE64-4955-A49D-015F95733893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BF5E3-372F-40D1-8262-3C42AD90050B}">
      <dsp:nvSpPr>
        <dsp:cNvPr id="0" name=""/>
        <dsp:cNvSpPr/>
      </dsp:nvSpPr>
      <dsp:spPr>
        <a:xfrm>
          <a:off x="4392941" y="87746"/>
          <a:ext cx="1392183" cy="1392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rtlCol="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noProof="0" dirty="0">
              <a:solidFill>
                <a:schemeClr val="bg1"/>
              </a:solidFill>
            </a:rPr>
            <a:t>SELEÇÃO</a:t>
          </a:r>
        </a:p>
      </dsp:txBody>
      <dsp:txXfrm>
        <a:off x="4392941" y="87746"/>
        <a:ext cx="1392183" cy="1392183"/>
      </dsp:txXfrm>
    </dsp:sp>
    <dsp:sp modelId="{47F95BF2-4284-419C-B2F3-E6C482802D89}">
      <dsp:nvSpPr>
        <dsp:cNvPr id="0" name=""/>
        <dsp:cNvSpPr/>
      </dsp:nvSpPr>
      <dsp:spPr>
        <a:xfrm>
          <a:off x="1938214" y="-396"/>
          <a:ext cx="3935053" cy="3935053"/>
        </a:xfrm>
        <a:prstGeom prst="circularArrow">
          <a:avLst>
            <a:gd name="adj1" fmla="val 6899"/>
            <a:gd name="adj2" fmla="val 465102"/>
            <a:gd name="adj3" fmla="val 550469"/>
            <a:gd name="adj4" fmla="val 20584429"/>
            <a:gd name="adj5" fmla="val 8049"/>
          </a:avLst>
        </a:prstGeom>
        <a:blipFill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88000"/>
                <a:lumMod val="88000"/>
              </a:schemeClr>
              <a:schemeClr val="accent2">
                <a:hueOff val="0"/>
                <a:satOff val="0"/>
                <a:lumOff val="0"/>
                <a:alphaOff val="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5D1C63-BF69-4994-8B9D-1F6821D95BC2}">
      <dsp:nvSpPr>
        <dsp:cNvPr id="0" name=""/>
        <dsp:cNvSpPr/>
      </dsp:nvSpPr>
      <dsp:spPr>
        <a:xfrm>
          <a:off x="4392941" y="2454331"/>
          <a:ext cx="1392183" cy="1392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rtlCol="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noProof="0" dirty="0">
              <a:solidFill>
                <a:schemeClr val="bg1"/>
              </a:solidFill>
            </a:rPr>
            <a:t>QUALIDADE</a:t>
          </a:r>
        </a:p>
      </dsp:txBody>
      <dsp:txXfrm>
        <a:off x="4392941" y="2454331"/>
        <a:ext cx="1392183" cy="1392183"/>
      </dsp:txXfrm>
    </dsp:sp>
    <dsp:sp modelId="{7569000F-A956-47EA-A969-4661AC406802}">
      <dsp:nvSpPr>
        <dsp:cNvPr id="0" name=""/>
        <dsp:cNvSpPr/>
      </dsp:nvSpPr>
      <dsp:spPr>
        <a:xfrm>
          <a:off x="1938214" y="-396"/>
          <a:ext cx="3935053" cy="3935053"/>
        </a:xfrm>
        <a:prstGeom prst="circularArrow">
          <a:avLst>
            <a:gd name="adj1" fmla="val 6899"/>
            <a:gd name="adj2" fmla="val 465102"/>
            <a:gd name="adj3" fmla="val 5950469"/>
            <a:gd name="adj4" fmla="val 4384429"/>
            <a:gd name="adj5" fmla="val 8049"/>
          </a:avLst>
        </a:prstGeom>
        <a:blipFill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88000"/>
                <a:lumMod val="88000"/>
              </a:schemeClr>
              <a:schemeClr val="accent3">
                <a:hueOff val="0"/>
                <a:satOff val="0"/>
                <a:lumOff val="0"/>
                <a:alphaOff val="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724251-EF51-4929-BF86-870033DF1ACB}">
      <dsp:nvSpPr>
        <dsp:cNvPr id="0" name=""/>
        <dsp:cNvSpPr/>
      </dsp:nvSpPr>
      <dsp:spPr>
        <a:xfrm>
          <a:off x="2026357" y="2454331"/>
          <a:ext cx="1392183" cy="1392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rtlCol="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noProof="0" dirty="0">
              <a:solidFill>
                <a:schemeClr val="bg1"/>
              </a:solidFill>
            </a:rPr>
            <a:t>EQUIPAMENTOS</a:t>
          </a:r>
        </a:p>
      </dsp:txBody>
      <dsp:txXfrm>
        <a:off x="2026357" y="2454331"/>
        <a:ext cx="1392183" cy="1392183"/>
      </dsp:txXfrm>
    </dsp:sp>
    <dsp:sp modelId="{D43AA551-0C05-43C8-9BF9-819F82BFE20C}">
      <dsp:nvSpPr>
        <dsp:cNvPr id="0" name=""/>
        <dsp:cNvSpPr/>
      </dsp:nvSpPr>
      <dsp:spPr>
        <a:xfrm>
          <a:off x="1938214" y="-396"/>
          <a:ext cx="3935053" cy="3935053"/>
        </a:xfrm>
        <a:prstGeom prst="circularArrow">
          <a:avLst>
            <a:gd name="adj1" fmla="val 6899"/>
            <a:gd name="adj2" fmla="val 465102"/>
            <a:gd name="adj3" fmla="val 11350469"/>
            <a:gd name="adj4" fmla="val 9784429"/>
            <a:gd name="adj5" fmla="val 8049"/>
          </a:avLst>
        </a:prstGeom>
        <a:blipFill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88000"/>
                <a:lumMod val="88000"/>
              </a:schemeClr>
              <a:schemeClr val="accent4">
                <a:hueOff val="0"/>
                <a:satOff val="0"/>
                <a:lumOff val="0"/>
                <a:alphaOff val="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0DC859-DC51-4B80-8CEB-5A5C09BE6656}">
      <dsp:nvSpPr>
        <dsp:cNvPr id="0" name=""/>
        <dsp:cNvSpPr/>
      </dsp:nvSpPr>
      <dsp:spPr>
        <a:xfrm>
          <a:off x="2026357" y="87746"/>
          <a:ext cx="1392183" cy="1392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rtlCol="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noProof="0" dirty="0">
              <a:solidFill>
                <a:schemeClr val="bg1"/>
              </a:solidFill>
            </a:rPr>
            <a:t>SOM</a:t>
          </a:r>
        </a:p>
      </dsp:txBody>
      <dsp:txXfrm>
        <a:off x="2026357" y="87746"/>
        <a:ext cx="1392183" cy="1392183"/>
      </dsp:txXfrm>
    </dsp:sp>
    <dsp:sp modelId="{F44FE96F-EE64-4955-A49D-015F95733893}">
      <dsp:nvSpPr>
        <dsp:cNvPr id="0" name=""/>
        <dsp:cNvSpPr/>
      </dsp:nvSpPr>
      <dsp:spPr>
        <a:xfrm>
          <a:off x="1938214" y="-396"/>
          <a:ext cx="3935053" cy="3935053"/>
        </a:xfrm>
        <a:prstGeom prst="circularArrow">
          <a:avLst>
            <a:gd name="adj1" fmla="val 6899"/>
            <a:gd name="adj2" fmla="val 465102"/>
            <a:gd name="adj3" fmla="val 16750469"/>
            <a:gd name="adj4" fmla="val 15184429"/>
            <a:gd name="adj5" fmla="val 8049"/>
          </a:avLst>
        </a:prstGeom>
        <a:blipFill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88000"/>
                <a:lumMod val="88000"/>
              </a:schemeClr>
              <a:schemeClr val="accent5">
                <a:hueOff val="0"/>
                <a:satOff val="0"/>
                <a:lumOff val="0"/>
                <a:alphaOff val="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F100367D-80AC-4136-97D8-8262775413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5E99127-94A8-43FC-B34E-F44A6BE8A0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516AF-55B1-42A9-9403-BAA412EA7124}" type="datetime1">
              <a:rPr lang="pt-BR" smtClean="0"/>
              <a:t>24/02/2020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5F313B7-35A4-4DA8-A64F-D7293DFCCE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6D3E2B4-08E3-4997-BF93-F658A9BFB5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7BD8E-1C12-4D2C-B252-BA9C3C89D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36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4F570-504F-4D6E-8CF0-2A6994AF37A6}" type="datetime1">
              <a:rPr lang="pt-BR" smtClean="0"/>
              <a:pPr/>
              <a:t>24/02/2020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/>
              <a:t>Editar estilos de texto Mestre</a:t>
            </a:r>
          </a:p>
          <a:p>
            <a:pPr lvl="1"/>
            <a:r>
              <a:rPr lang="pt-BR" noProof="0" dirty="0"/>
              <a:t>Segundo nível</a:t>
            </a:r>
          </a:p>
          <a:p>
            <a:pPr lvl="2"/>
            <a:r>
              <a:rPr lang="pt-BR" noProof="0" dirty="0"/>
              <a:t>Terceiro nível</a:t>
            </a:r>
          </a:p>
          <a:p>
            <a:pPr lvl="3"/>
            <a:r>
              <a:rPr lang="pt-BR" noProof="0" dirty="0"/>
              <a:t>Quarto nível</a:t>
            </a:r>
          </a:p>
          <a:p>
            <a:pPr lvl="4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77DB9-9CEA-45FC-AA29-1550FD21D652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44661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77DB9-9CEA-45FC-AA29-1550FD21D65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56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77DB9-9CEA-45FC-AA29-1550FD21D652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262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77DB9-9CEA-45FC-AA29-1550FD21D652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831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77DB9-9CEA-45FC-AA29-1550FD21D652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578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77DB9-9CEA-45FC-AA29-1550FD21D652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85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Brickwork-HD-R1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Forma livre 11"/>
          <p:cNvSpPr/>
          <p:nvPr/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orma livre 13"/>
          <p:cNvSpPr/>
          <p:nvPr/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orma livre 25"/>
          <p:cNvSpPr/>
          <p:nvPr/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orma livre 14"/>
          <p:cNvSpPr/>
          <p:nvPr/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 rot="21420000">
            <a:off x="891201" y="662656"/>
            <a:ext cx="9755187" cy="2766528"/>
          </a:xfrm>
        </p:spPr>
        <p:txBody>
          <a:bodyPr rtlCol="0" anchor="b">
            <a:normAutofit/>
          </a:bodyPr>
          <a:lstStyle>
            <a:lvl1pPr algn="r">
              <a:defRPr sz="80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 rot="21420000">
            <a:off x="983062" y="3505209"/>
            <a:ext cx="9755187" cy="550333"/>
          </a:xfrm>
        </p:spPr>
        <p:txBody>
          <a:bodyPr rtlCol="0" anchor="t">
            <a:noAutofit/>
          </a:bodyPr>
          <a:lstStyle>
            <a:lvl1pPr marL="0" indent="0" algn="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de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 rot="21420000">
            <a:off x="4948541" y="4578463"/>
            <a:ext cx="6143653" cy="1163112"/>
          </a:xfrm>
        </p:spPr>
        <p:txBody>
          <a:bodyPr rtlCol="0"/>
          <a:lstStyle>
            <a:lvl1pPr algn="ctr">
              <a:defRPr sz="5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D16E3843-3A7F-4A77-8554-B924649ABA6C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 rot="21420000">
            <a:off x="-9144" y="4882896"/>
            <a:ext cx="4050792" cy="1197864"/>
          </a:xfrm>
        </p:spPr>
        <p:txBody>
          <a:bodyPr vert="horz" lIns="91440" tIns="45720" rIns="91440" bIns="45720" rtlCol="0" anchor="ctr"/>
          <a:lstStyle>
            <a:lvl1pPr algn="r">
              <a:defRPr lang="en-US" sz="5400" dirty="0"/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 rot="21420000">
            <a:off x="9851758" y="3832648"/>
            <a:ext cx="907186" cy="498470"/>
          </a:xfrm>
        </p:spPr>
        <p:txBody>
          <a:bodyPr rtlCol="0"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25" name="Estrela de 5 pontas 24"/>
          <p:cNvSpPr/>
          <p:nvPr/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5800" y="4106333"/>
            <a:ext cx="10394708" cy="58884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685801" y="685799"/>
            <a:ext cx="10392513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5780" y="4702923"/>
            <a:ext cx="10394728" cy="682472"/>
          </a:xfrm>
        </p:spPr>
        <p:txBody>
          <a:bodyPr rtlCol="0"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955E93-3466-4988-8BA5-CC6E512F6F9C}" type="datetime1">
              <a:rPr lang="pt-BR" noProof="0" smtClean="0"/>
              <a:t>24/02/2020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5801" y="685800"/>
            <a:ext cx="10396902" cy="3194903"/>
          </a:xfrm>
        </p:spPr>
        <p:txBody>
          <a:bodyPr rtlCol="0" anchor="ctr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5779" y="4106333"/>
            <a:ext cx="10394729" cy="1273606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E2E5AB-B7E3-4507-AFF9-216F79146637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121732" y="685800"/>
            <a:ext cx="9525020" cy="2916704"/>
          </a:xfrm>
        </p:spPr>
        <p:txBody>
          <a:bodyPr rtlCol="0" anchor="ctr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12" name="Espaço Reservado para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550264" y="3610032"/>
            <a:ext cx="8667956" cy="377768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1" y="4106334"/>
            <a:ext cx="10396882" cy="1268252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6ED932-ED3F-464C-AE17-7D1D1AADF258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3" name="Caixa de texto 12"/>
          <p:cNvSpPr txBox="1"/>
          <p:nvPr/>
        </p:nvSpPr>
        <p:spPr>
          <a:xfrm>
            <a:off x="685801" y="89262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t-BR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4" name="Caixa de texto 13"/>
          <p:cNvSpPr txBox="1"/>
          <p:nvPr/>
        </p:nvSpPr>
        <p:spPr>
          <a:xfrm>
            <a:off x="10473083" y="292282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pt-BR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5800" y="1723854"/>
            <a:ext cx="10394707" cy="2511835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4247468"/>
            <a:ext cx="10394707" cy="114064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C048D5-78ED-4A30-8B73-6BFABC22F6E8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"/>
          <p:cNvSpPr>
            <a:spLocks noGrp="1"/>
          </p:cNvSpPr>
          <p:nvPr>
            <p:ph type="title" hasCustomPrompt="1"/>
          </p:nvPr>
        </p:nvSpPr>
        <p:spPr>
          <a:xfrm>
            <a:off x="685802" y="685800"/>
            <a:ext cx="10394706" cy="1151965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685802" y="206339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8" name="Espaço Reservado para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685802" y="2639658"/>
            <a:ext cx="3310128" cy="273492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9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234622" y="206339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4234621" y="2639658"/>
            <a:ext cx="3310128" cy="273492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1" name="Espaço reservado para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770380" y="206339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2" name="Espaço Reservado para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770380" y="2639658"/>
            <a:ext cx="3310128" cy="273492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43B359-6689-4C24-98E2-A195DB42E2DF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de 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19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691840" y="381302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0" name="Espaço Reservado para Imagem 2"/>
          <p:cNvSpPr>
            <a:spLocks noGrp="1" noChangeAspect="1"/>
          </p:cNvSpPr>
          <p:nvPr>
            <p:ph type="pic" idx="15"/>
          </p:nvPr>
        </p:nvSpPr>
        <p:spPr>
          <a:xfrm>
            <a:off x="685780" y="2063395"/>
            <a:ext cx="3310128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1" name="Espaço Reservado para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691840" y="4389287"/>
            <a:ext cx="3310128" cy="98529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2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237410" y="381302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3" name="Espaço Reservado para Imagem 2"/>
          <p:cNvSpPr>
            <a:spLocks noGrp="1" noChangeAspect="1"/>
          </p:cNvSpPr>
          <p:nvPr>
            <p:ph type="pic" idx="21"/>
          </p:nvPr>
        </p:nvSpPr>
        <p:spPr>
          <a:xfrm>
            <a:off x="4235999" y="2063395"/>
            <a:ext cx="3310128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4" name="Espaço Reservado para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4235999" y="4389286"/>
            <a:ext cx="3310128" cy="985300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5" name="Espaço reservado para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768944" y="381302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6" name="Espaço reservado para imagem 2"/>
          <p:cNvSpPr>
            <a:spLocks noGrp="1" noChangeAspect="1"/>
          </p:cNvSpPr>
          <p:nvPr>
            <p:ph type="pic" idx="22"/>
          </p:nvPr>
        </p:nvSpPr>
        <p:spPr>
          <a:xfrm>
            <a:off x="7768819" y="2063394"/>
            <a:ext cx="3310128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7" name="Espaço Reservado para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768819" y="4389284"/>
            <a:ext cx="3310128" cy="98530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3B16B2-69EC-444C-8663-CED8AEB6C92C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11" name="Espaço reservado para texto vertical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685800" y="2063396"/>
            <a:ext cx="10394707" cy="3311190"/>
          </a:xfrm>
        </p:spPr>
        <p:txBody>
          <a:bodyPr vert="eaVert" rtlCol="0" anchor="t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C763FE-04B4-4EAE-A290-AEFE75AF0C6A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815862" y="685800"/>
            <a:ext cx="2264646" cy="4688785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8" name="Espaço reservado para texto vertical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685800" y="685800"/>
            <a:ext cx="7904431" cy="4688785"/>
          </a:xfrm>
        </p:spPr>
        <p:txBody>
          <a:bodyPr vert="eaVert" rtlCol="0" anchor="t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CAFF8-1B46-414E-8A0E-1366EB692375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12" name="Espaço reservado para conteúdo 2"/>
          <p:cNvSpPr>
            <a:spLocks noGrp="1"/>
          </p:cNvSpPr>
          <p:nvPr>
            <p:ph sz="quarter" idx="13" hasCustomPrompt="1"/>
          </p:nvPr>
        </p:nvSpPr>
        <p:spPr>
          <a:xfrm>
            <a:off x="685800" y="2063396"/>
            <a:ext cx="10394707" cy="3311189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E37630-7B34-43E9-AFFC-6AFE59F787D1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5801" y="685800"/>
            <a:ext cx="10394707" cy="3193487"/>
          </a:xfrm>
        </p:spPr>
        <p:txBody>
          <a:bodyPr rtlCol="0" anchor="b">
            <a:normAutofit/>
          </a:bodyPr>
          <a:lstStyle>
            <a:lvl1pPr algn="l">
              <a:defRPr sz="54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685801" y="3742267"/>
            <a:ext cx="10394707" cy="16396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0FAC7A6-996C-4B1C-9066-0CB573E5131A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hasCustomPrompt="1"/>
          </p:nvPr>
        </p:nvSpPr>
        <p:spPr>
          <a:xfrm>
            <a:off x="685801" y="685800"/>
            <a:ext cx="10396882" cy="1158140"/>
          </a:xfrm>
        </p:spPr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12" name="Espaço reservado para conteúdo 2"/>
          <p:cNvSpPr>
            <a:spLocks noGrp="1"/>
          </p:cNvSpPr>
          <p:nvPr>
            <p:ph sz="quarter" idx="13" hasCustomPrompt="1"/>
          </p:nvPr>
        </p:nvSpPr>
        <p:spPr>
          <a:xfrm>
            <a:off x="685800" y="2063396"/>
            <a:ext cx="5088714" cy="3311189"/>
          </a:xfrm>
        </p:spPr>
        <p:txBody>
          <a:bodyPr rtlCol="0" anchor="t"/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13" name="Espaço reservado para conteúdo 3"/>
          <p:cNvSpPr>
            <a:spLocks noGrp="1"/>
          </p:cNvSpPr>
          <p:nvPr>
            <p:ph sz="quarter" idx="14" hasCustomPrompt="1"/>
          </p:nvPr>
        </p:nvSpPr>
        <p:spPr>
          <a:xfrm>
            <a:off x="5993971" y="2063396"/>
            <a:ext cx="5086538" cy="3311189"/>
          </a:xfrm>
        </p:spPr>
        <p:txBody>
          <a:bodyPr rtlCol="0" anchor="t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1EB78E-BA03-44F9-B90E-7B0B03E3AF1C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hasCustomPrompt="1"/>
          </p:nvPr>
        </p:nvSpPr>
        <p:spPr>
          <a:xfrm>
            <a:off x="685801" y="685800"/>
            <a:ext cx="10394707" cy="1158140"/>
          </a:xfrm>
        </p:spPr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918356" y="2063396"/>
            <a:ext cx="4856158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2" name="Espaço reservado para conteúdo 3"/>
          <p:cNvSpPr>
            <a:spLocks noGrp="1"/>
          </p:cNvSpPr>
          <p:nvPr>
            <p:ph sz="quarter" idx="13" hasCustomPrompt="1"/>
          </p:nvPr>
        </p:nvSpPr>
        <p:spPr>
          <a:xfrm>
            <a:off x="685802" y="2861733"/>
            <a:ext cx="5088712" cy="2512852"/>
          </a:xfrm>
        </p:spPr>
        <p:txBody>
          <a:bodyPr rtlCol="0" anchor="t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218191" y="2063396"/>
            <a:ext cx="4864491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3" name="Espaço reservado para conteúdo 5"/>
          <p:cNvSpPr>
            <a:spLocks noGrp="1"/>
          </p:cNvSpPr>
          <p:nvPr>
            <p:ph sz="quarter" idx="14" hasCustomPrompt="1"/>
          </p:nvPr>
        </p:nvSpPr>
        <p:spPr>
          <a:xfrm>
            <a:off x="5993969" y="2861733"/>
            <a:ext cx="5088713" cy="2512852"/>
          </a:xfrm>
        </p:spPr>
        <p:txBody>
          <a:bodyPr rtlCol="0" anchor="t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628450-A057-41ED-B265-347DAE11340C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959887-D048-475F-AB05-BA12CBFE66E7}" type="datetime1">
              <a:rPr lang="pt-BR" noProof="0" smtClean="0"/>
              <a:t>24/02/2020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2ACE7D-06DD-49C0-B0E7-5CB99882736A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93643" y="685800"/>
            <a:ext cx="4126860" cy="2023252"/>
          </a:xfrm>
        </p:spPr>
        <p:txBody>
          <a:bodyPr rtlCol="0" anchor="b">
            <a:normAutofit/>
          </a:bodyPr>
          <a:lstStyle>
            <a:lvl1pPr algn="ctr">
              <a:defRPr sz="36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10" name="Espaço reservado para conteúdo 2"/>
          <p:cNvSpPr>
            <a:spLocks noGrp="1"/>
          </p:cNvSpPr>
          <p:nvPr>
            <p:ph sz="quarter" idx="13" hasCustomPrompt="1"/>
          </p:nvPr>
        </p:nvSpPr>
        <p:spPr>
          <a:xfrm>
            <a:off x="5046132" y="685800"/>
            <a:ext cx="6034375" cy="4688785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93642" y="2709052"/>
            <a:ext cx="4126861" cy="2665533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085A2B-7B5F-46DA-A5B4-6FC7FC7FC8B4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5800" y="685800"/>
            <a:ext cx="6345302" cy="2023252"/>
          </a:xfrm>
        </p:spPr>
        <p:txBody>
          <a:bodyPr rtlCol="0" anchor="b">
            <a:normAutofit/>
          </a:bodyPr>
          <a:lstStyle>
            <a:lvl1pPr algn="ctr">
              <a:defRPr sz="36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7482362" y="0"/>
            <a:ext cx="3598146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1" y="2709052"/>
            <a:ext cx="6345301" cy="236248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E185BD-B635-43BB-BB0A-D1829BBE8F49}" type="datetime1">
              <a:rPr lang="pt-BR" noProof="0" smtClean="0"/>
              <a:t>24/02/2020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Brickwork-HD-R1a.jp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Grupo 9"/>
          <p:cNvGrpSpPr/>
          <p:nvPr/>
        </p:nvGrpSpPr>
        <p:grpSpPr>
          <a:xfrm>
            <a:off x="-25397" y="0"/>
            <a:ext cx="12005350" cy="6644081"/>
            <a:chOff x="-25397" y="0"/>
            <a:chExt cx="12005350" cy="6644081"/>
          </a:xfrm>
        </p:grpSpPr>
        <p:sp useBgFill="1">
          <p:nvSpPr>
            <p:cNvPr id="11" name="Retângulo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orma livre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  <p:sp>
          <p:nvSpPr>
            <p:cNvPr id="13" name="Retângulo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063396"/>
            <a:ext cx="10396883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cap="all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5DA87B36-59D2-44FD-91D3-E1094A88ECD3}" type="datetime1">
              <a:rPr lang="pt-BR" noProof="0" smtClean="0"/>
              <a:t>24/02/2020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 cap="all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 cap="all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Kl_qgz05GI" TargetMode="External"/><Relationship Id="rId2" Type="http://schemas.openxmlformats.org/officeDocument/2006/relationships/hyperlink" Target="https://www.youtube.com/watch?v=AmUG37tDOm0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youtube.com/watch?v=MJgVlglvly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15.jpeg"/><Relationship Id="rId5" Type="http://schemas.openxmlformats.org/officeDocument/2006/relationships/diagramData" Target="../diagrams/data1.xml"/><Relationship Id="rId10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microsoft.com/office/2007/relationships/diagramDrawing" Target="../diagrams/drawin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m 22">
            <a:extLst>
              <a:ext uri="{FF2B5EF4-FFF2-40B4-BE49-F238E27FC236}">
                <a16:creationId xmlns:a16="http://schemas.microsoft.com/office/drawing/2014/main" id="{42D1525B-4547-4D1B-9851-1E544B2AF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5" name="Retângulo 24">
            <a:extLst>
              <a:ext uri="{FF2B5EF4-FFF2-40B4-BE49-F238E27FC236}">
                <a16:creationId xmlns:a16="http://schemas.microsoft.com/office/drawing/2014/main" id="{BD4EAD20-33A5-46F5-A616-E1A84F3F95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56974"/>
            <a:ext cx="12188952" cy="2601025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027D09F-2F1E-4DAD-B786-189E47A2A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547" y="4716401"/>
            <a:ext cx="10805790" cy="1073627"/>
          </a:xfrm>
        </p:spPr>
        <p:txBody>
          <a:bodyPr rtlCol="0">
            <a:noAutofit/>
          </a:bodyPr>
          <a:lstStyle/>
          <a:p>
            <a:pPr algn="ctr" rtl="0"/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Meno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iap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LISERÔ SENEMIG</a:t>
            </a:r>
          </a:p>
        </p:txBody>
      </p:sp>
      <p:sp>
        <p:nvSpPr>
          <p:cNvPr id="27" name="Estrela de 5 pontas 31">
            <a:extLst>
              <a:ext uri="{FF2B5EF4-FFF2-40B4-BE49-F238E27FC236}">
                <a16:creationId xmlns:a16="http://schemas.microsoft.com/office/drawing/2014/main" id="{ADCCECA8-1C81-4A56-B427-3863A2F34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03408" y="6388943"/>
            <a:ext cx="373049" cy="373049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F96823-18E9-4FD7-A8FB-A5248AAB3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957" y="5790868"/>
            <a:ext cx="10792448" cy="562506"/>
          </a:xfrm>
        </p:spPr>
        <p:txBody>
          <a:bodyPr rtlCol="0">
            <a:normAutofit/>
          </a:bodyPr>
          <a:lstStyle/>
          <a:p>
            <a:pPr algn="ctr" rtl="0"/>
            <a:r>
              <a:rPr lang="pt-BR" dirty="0"/>
              <a:t>TOTUTINST GOLE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3F7699AD-901F-4BB3-B188-BA6FACB7E0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54" y="457201"/>
            <a:ext cx="11261749" cy="3343894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pic>
        <p:nvPicPr>
          <p:cNvPr id="5" name="Imagem 4" descr="Piano">
            <a:extLst>
              <a:ext uri="{FF2B5EF4-FFF2-40B4-BE49-F238E27FC236}">
                <a16:creationId xmlns:a16="http://schemas.microsoft.com/office/drawing/2014/main" id="{1408D6ED-00BD-4F1D-9B16-DF0CD8E63D6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 rot="21600000">
            <a:off x="691547" y="691546"/>
            <a:ext cx="10805789" cy="2874505"/>
          </a:xfrm>
          <a:prstGeom prst="rect">
            <a:avLst/>
          </a:prstGeom>
        </p:spPr>
      </p:pic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E995B1FF-4519-489E-98AD-9BF76D7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2134" y="4491323"/>
            <a:ext cx="12201086" cy="0"/>
          </a:xfrm>
          <a:prstGeom prst="line">
            <a:avLst/>
          </a:pr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m 5" descr="Uma imagem contendo preto&#10;&#10;Descrição gerada automaticamente">
            <a:extLst>
              <a:ext uri="{FF2B5EF4-FFF2-40B4-BE49-F238E27FC236}">
                <a16:creationId xmlns:a16="http://schemas.microsoft.com/office/drawing/2014/main" id="{EFEC03D2-F98E-7A40-AA40-D82C879367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81223" y="705756"/>
            <a:ext cx="5603117" cy="290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115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01CC3-2EA1-644A-BD0B-1DB0E548C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394707" cy="2511835"/>
          </a:xfrm>
        </p:spPr>
        <p:txBody>
          <a:bodyPr/>
          <a:lstStyle/>
          <a:p>
            <a:r>
              <a:rPr lang="pt-BR" dirty="0"/>
              <a:t>O nome do pai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4FE3BE7-885F-DE4E-9880-B081506A4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024" y="3001992"/>
            <a:ext cx="10942484" cy="2386120"/>
          </a:xfrm>
        </p:spPr>
        <p:txBody>
          <a:bodyPr>
            <a:normAutofit lnSpcReduction="10000"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Paternidade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Complexo de Édipo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Viga mestra  do inconsciente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Alienação na língua materna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Nome-do-pai: POTÊNCIA METAFÓRICA </a:t>
            </a:r>
          </a:p>
        </p:txBody>
      </p:sp>
    </p:spTree>
    <p:extLst>
      <p:ext uri="{BB962C8B-B14F-4D97-AF65-F5344CB8AC3E}">
        <p14:creationId xmlns:p14="http://schemas.microsoft.com/office/powerpoint/2010/main" val="669999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72BC4-0A04-8642-8609-EEF08C6D7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8640"/>
            <a:ext cx="10394707" cy="1429789"/>
          </a:xfrm>
        </p:spPr>
        <p:txBody>
          <a:bodyPr/>
          <a:lstStyle/>
          <a:p>
            <a:r>
              <a:rPr lang="pt-BR" dirty="0"/>
              <a:t>Algumas palavras finais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D5B78F-9068-BC45-BEEE-32166D934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2643447"/>
            <a:ext cx="10394707" cy="274466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obra de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Cesarotto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(2003) , ele mesmo portenho e psicanalista, evoca o nome do pai lacaniano que se pode entender quando se vê o orgulho argentino em relação ao tango que, conjunto à criação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lunfa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PERMITE A LEITURA DO FILME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TANGO LIVRE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LIVRE METAFORICAMENTE INTERPRETADO POR PRISIONEIROS,  QUE FLUTUAM AO CORRER DAS AULAS DE TANGO. Ao mesmo tempo retoma essa origem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tangueira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nascida na dança masculina, paterna.</a:t>
            </a:r>
          </a:p>
        </p:txBody>
      </p:sp>
    </p:spTree>
    <p:extLst>
      <p:ext uri="{BB962C8B-B14F-4D97-AF65-F5344CB8AC3E}">
        <p14:creationId xmlns:p14="http://schemas.microsoft.com/office/powerpoint/2010/main" val="3425275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78C29-68A9-3F49-A104-5B987554B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5637"/>
            <a:ext cx="10394707" cy="1706462"/>
          </a:xfrm>
        </p:spPr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CEF5CC-CDD8-3946-B183-3F744FDBB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5301" y="2908300"/>
            <a:ext cx="10585206" cy="2479812"/>
          </a:xfrm>
        </p:spPr>
        <p:txBody>
          <a:bodyPr>
            <a:normAutofit fontScale="92500" lnSpcReduction="20000"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CESAROTTO, Oscar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Angel.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Tango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malandro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SÃO PAULO: ILUMINURAS.2003.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FONTEYNE, FREDERIC.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Tango Livre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Filme. PAÍSES BAIXOS. 2012.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GIMENES, Roseli.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Psicanálise e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cinema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.O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cinema de Almodóvar sob um olhar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lacaniamente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perverso. São Paulo: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Scortecci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2012. 2ª. Edição.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LACAN, Jacques.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O seminário- livro 5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– As formações do inconsciente.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RIO DE JANEIRO: ZAHAR. 1999.</a:t>
            </a:r>
          </a:p>
        </p:txBody>
      </p:sp>
      <p:pic>
        <p:nvPicPr>
          <p:cNvPr id="7" name="Imagem 6" descr="Uma imagem contendo texto, jornal, foto, diferente&#10;&#10;Descrição gerada automaticamente">
            <a:extLst>
              <a:ext uri="{FF2B5EF4-FFF2-40B4-BE49-F238E27FC236}">
                <a16:creationId xmlns:a16="http://schemas.microsoft.com/office/drawing/2014/main" id="{80D7DAB5-6D7E-4941-BBDC-02B1A0FAD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5646" y="124951"/>
            <a:ext cx="2794000" cy="268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26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2FD91-F5EA-AD4B-B498-A6E95E52E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250" y="98698"/>
            <a:ext cx="10394706" cy="1371190"/>
          </a:xfrm>
        </p:spPr>
        <p:txBody>
          <a:bodyPr/>
          <a:lstStyle/>
          <a:p>
            <a:r>
              <a:rPr lang="pt-BR" dirty="0"/>
              <a:t>LINKS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68FF56-5D89-9D41-94CB-3B1C74335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5250" y="1469888"/>
            <a:ext cx="11240096" cy="3918225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https://www.youtube.com/watch?v=AmUG37tDOm0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(Trailer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Tango Livre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https://www.youtube.com/watch?v=1Kl_qgz05GI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(Tango El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ciruja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(1926) de Francisco Alfredo Marino- Ernesto de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Cruz)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https://www.youtube.com/watch?v=MJgVlglvlyM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(Dança de milonga – dois homens)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6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A54391-722E-3C40-808A-91D4E7E27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O nome do pai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Roseli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gimenes</a:t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</a:t>
            </a:r>
          </a:p>
        </p:txBody>
      </p:sp>
      <p:pic>
        <p:nvPicPr>
          <p:cNvPr id="5" name="Espaço Reservado para Conteúdo 4" descr="Desenho de um personagem de desenho animado&#10;&#10;Descrição gerada automaticamente">
            <a:extLst>
              <a:ext uri="{FF2B5EF4-FFF2-40B4-BE49-F238E27FC236}">
                <a16:creationId xmlns:a16="http://schemas.microsoft.com/office/drawing/2014/main" id="{FB2A02F2-B8A3-1A4D-A381-0951D10E534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474218" y="2303582"/>
            <a:ext cx="2641600" cy="3073400"/>
          </a:xfrm>
        </p:spPr>
      </p:pic>
      <p:pic>
        <p:nvPicPr>
          <p:cNvPr id="7" name="Imagem 6" descr="Uma imagem contendo desenho&#10;&#10;Descrição gerada automaticamente">
            <a:extLst>
              <a:ext uri="{FF2B5EF4-FFF2-40B4-BE49-F238E27FC236}">
                <a16:creationId xmlns:a16="http://schemas.microsoft.com/office/drawing/2014/main" id="{99399C33-C9D8-CE4F-BDF3-EADD38F7C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6449" y="3175599"/>
            <a:ext cx="32131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6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284D9E6E-1488-4C48-96E2-5AD22DB15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5" name="Retângulo 14">
            <a:extLst>
              <a:ext uri="{FF2B5EF4-FFF2-40B4-BE49-F238E27FC236}">
                <a16:creationId xmlns:a16="http://schemas.microsoft.com/office/drawing/2014/main" id="{259A489D-D09D-415E-86FC-38C9FDE75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1979952" cy="6644081"/>
          </a:xfrm>
          <a:prstGeom prst="rect">
            <a:avLst/>
          </a:pr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orma livre 9">
            <a:extLst>
              <a:ext uri="{FF2B5EF4-FFF2-40B4-BE49-F238E27FC236}">
                <a16:creationId xmlns:a16="http://schemas.microsoft.com/office/drawing/2014/main" id="{519759D8-4786-4286-B5C6-BA530F880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5397" y="0"/>
            <a:ext cx="11773291" cy="6419514"/>
          </a:xfrm>
          <a:custGeom>
            <a:avLst/>
            <a:gdLst/>
            <a:ahLst/>
            <a:cxnLst/>
            <a:rect l="l" t="t" r="r" b="b"/>
            <a:pathLst>
              <a:path w="11773291" h="6419514">
                <a:moveTo>
                  <a:pt x="11750059" y="0"/>
                </a:moveTo>
                <a:lnTo>
                  <a:pt x="11773291" y="6419514"/>
                </a:lnTo>
                <a:lnTo>
                  <a:pt x="0" y="641104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C36BB43D-3044-4A61-A858-BB2E2A3C4A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7554139" cy="6380796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1941825-9472-4B27-9F6F-14975494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467" y="690478"/>
            <a:ext cx="6625031" cy="1368000"/>
          </a:xfrm>
        </p:spPr>
        <p:txBody>
          <a:bodyPr rtlCol="0">
            <a:normAutofit/>
          </a:bodyPr>
          <a:lstStyle/>
          <a:p>
            <a:pPr algn="ctr" rtl="0"/>
            <a:r>
              <a:rPr lang="pt-BR" dirty="0">
                <a:solidFill>
                  <a:schemeClr val="bg1"/>
                </a:solidFill>
              </a:rPr>
              <a:t>Tango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B55D9E4-8124-0C4E-96EF-75D257433C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444505">
            <a:off x="7992146" y="584268"/>
            <a:ext cx="3442623" cy="2290012"/>
          </a:xfrm>
          <a:prstGeom prst="rect">
            <a:avLst/>
          </a:prstGeom>
        </p:spPr>
      </p:pic>
      <p:pic>
        <p:nvPicPr>
          <p:cNvPr id="6" name="Imagem 5" descr="Uma imagem contendo foto, quarto, placa, segurando&#10;&#10;Descrição gerada automaticamente">
            <a:extLst>
              <a:ext uri="{FF2B5EF4-FFF2-40B4-BE49-F238E27FC236}">
                <a16:creationId xmlns:a16="http://schemas.microsoft.com/office/drawing/2014/main" id="{A5291EFB-6837-7C4B-ADA0-21DABEB720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84254" y="3091496"/>
            <a:ext cx="2463800" cy="3289300"/>
          </a:xfrm>
          <a:prstGeom prst="rect">
            <a:avLst/>
          </a:prstGeom>
        </p:spPr>
      </p:pic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00825EE2-6DD7-B04B-AF61-2E5D633CD4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6625031" cy="3311189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que é o tango?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“É um pensamento triste que se dança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Sábato,apud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Cesarotto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,)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Origem do tango: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Portenho: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milonga,tanguillo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andaluz, </a:t>
            </a:r>
          </a:p>
          <a:p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Habanera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cubana.</a:t>
            </a:r>
          </a:p>
        </p:txBody>
      </p:sp>
    </p:spTree>
    <p:extLst>
      <p:ext uri="{BB962C8B-B14F-4D97-AF65-F5344CB8AC3E}">
        <p14:creationId xmlns:p14="http://schemas.microsoft.com/office/powerpoint/2010/main" val="189925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F9DBF3-A59E-8449-88F0-830F0951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Etimologia do termo tango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C78D89-D900-104F-8ADF-0EAD0291B92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Africana: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tocá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tambó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tambo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- tango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Latina: tango-</a:t>
            </a:r>
            <a:r>
              <a:rPr lang="pt-B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-ere-</a:t>
            </a:r>
            <a:r>
              <a:rPr lang="pt-B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tetigi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tactum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tocar, apalpar estar contíguo, corromper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Contemporânea: dança argentina</a:t>
            </a:r>
          </a:p>
        </p:txBody>
      </p:sp>
    </p:spTree>
    <p:extLst>
      <p:ext uri="{BB962C8B-B14F-4D97-AF65-F5344CB8AC3E}">
        <p14:creationId xmlns:p14="http://schemas.microsoft.com/office/powerpoint/2010/main" val="249656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17933-C069-8C45-B37B-06CE6199C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         BUENOS AIRES: 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       nascer do tango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7965F0-AEF2-A04B-859C-EBF2D4A460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1" y="2702615"/>
            <a:ext cx="9197788" cy="2671970"/>
          </a:xfrm>
        </p:spPr>
        <p:txBody>
          <a:bodyPr>
            <a:normAutofit lnSpcReduction="10000"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Século XIX 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Prostíbulos e casas de tolerância.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Polacas – proximidade do porto.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Muitos fregueses. Enquanto esperam, homens dançam entre si.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Lunfardo e Tango: a linguagem paterna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pic>
        <p:nvPicPr>
          <p:cNvPr id="9" name="Imagem 8" descr="Foto em preto e branco de grupo de pessoas lado a lado&#10;&#10;Descrição gerada automaticamente">
            <a:extLst>
              <a:ext uri="{FF2B5EF4-FFF2-40B4-BE49-F238E27FC236}">
                <a16:creationId xmlns:a16="http://schemas.microsoft.com/office/drawing/2014/main" id="{48548790-CF8C-8043-975F-89C895EA4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456" y="0"/>
            <a:ext cx="2552700" cy="318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84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m 43">
            <a:extLst>
              <a:ext uri="{FF2B5EF4-FFF2-40B4-BE49-F238E27FC236}">
                <a16:creationId xmlns:a16="http://schemas.microsoft.com/office/drawing/2014/main" id="{0B973B8B-2EBF-4FD2-8C3E-AEE09A6F53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46" name="Retângulo 45">
            <a:extLst>
              <a:ext uri="{FF2B5EF4-FFF2-40B4-BE49-F238E27FC236}">
                <a16:creationId xmlns:a16="http://schemas.microsoft.com/office/drawing/2014/main" id="{65EA80E6-CA50-4A41-AF47-BFAB29EFCE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1979952" cy="6644081"/>
          </a:xfrm>
          <a:prstGeom prst="rect">
            <a:avLst/>
          </a:pr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Forma livre 9">
            <a:extLst>
              <a:ext uri="{FF2B5EF4-FFF2-40B4-BE49-F238E27FC236}">
                <a16:creationId xmlns:a16="http://schemas.microsoft.com/office/drawing/2014/main" id="{0E06742D-F338-4339-913D-701F85793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5397" y="0"/>
            <a:ext cx="11773291" cy="6419514"/>
          </a:xfrm>
          <a:custGeom>
            <a:avLst/>
            <a:gdLst/>
            <a:ahLst/>
            <a:cxnLst/>
            <a:rect l="l" t="t" r="r" b="b"/>
            <a:pathLst>
              <a:path w="11773291" h="6419514">
                <a:moveTo>
                  <a:pt x="11750059" y="0"/>
                </a:moveTo>
                <a:lnTo>
                  <a:pt x="11773291" y="6419514"/>
                </a:lnTo>
                <a:lnTo>
                  <a:pt x="0" y="641104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2ACA667E-B49F-44D8-B914-85FAAC694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54296" cy="6380796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1941825-9472-4B27-9F6F-14975494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85800"/>
            <a:ext cx="3381946" cy="4846967"/>
          </a:xfrm>
        </p:spPr>
        <p:txBody>
          <a:bodyPr rtlCol="0">
            <a:normAutofit/>
          </a:bodyPr>
          <a:lstStyle/>
          <a:p>
            <a:pPr algn="ctr" rtl="0"/>
            <a:r>
              <a:rPr lang="pt-BR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Cena do filme</a:t>
            </a:r>
            <a:br>
              <a:rPr lang="pt-BR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Tango Livre</a:t>
            </a:r>
            <a:br>
              <a:rPr lang="pt-BR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2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Frederic</a:t>
            </a:r>
            <a:r>
              <a:rPr lang="pt-BR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Fonteyne</a:t>
            </a:r>
            <a:r>
              <a:rPr lang="pt-BR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2012.</a:t>
            </a:r>
            <a:br>
              <a:rPr lang="pt-BR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França, Bélgica, Luxemburgo.</a:t>
            </a:r>
          </a:p>
        </p:txBody>
      </p:sp>
      <p:pic>
        <p:nvPicPr>
          <p:cNvPr id="5" name="Espaço Reservado para Conteúdo 4" descr="Grupo de pessoas em uma praia&#10;&#10;Descrição gerada automaticamente">
            <a:extLst>
              <a:ext uri="{FF2B5EF4-FFF2-40B4-BE49-F238E27FC236}">
                <a16:creationId xmlns:a16="http://schemas.microsoft.com/office/drawing/2014/main" id="{87ECB72B-2607-BC4B-A867-2E870506C41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5"/>
          <a:stretch>
            <a:fillRect/>
          </a:stretch>
        </p:blipFill>
        <p:spPr>
          <a:xfrm>
            <a:off x="5455383" y="685799"/>
            <a:ext cx="5658094" cy="4846967"/>
          </a:xfrm>
        </p:spPr>
      </p:pic>
    </p:spTree>
    <p:extLst>
      <p:ext uri="{BB962C8B-B14F-4D97-AF65-F5344CB8AC3E}">
        <p14:creationId xmlns:p14="http://schemas.microsoft.com/office/powerpoint/2010/main" val="355589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conteúdo 4" descr="Planilha de música">
            <a:extLst>
              <a:ext uri="{FF2B5EF4-FFF2-40B4-BE49-F238E27FC236}">
                <a16:creationId xmlns:a16="http://schemas.microsoft.com/office/drawing/2014/main" id="{150CE2A5-651E-4827-9FE3-B4DD9A8631F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4" name="Retângulo 10">
            <a:extLst>
              <a:ext uri="{FF2B5EF4-FFF2-40B4-BE49-F238E27FC236}">
                <a16:creationId xmlns:a16="http://schemas.microsoft.com/office/drawing/2014/main" id="{522A3B49-07A4-4A7B-A39D-DC5ED0FFD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rot="21420000">
            <a:off x="4300962" y="605592"/>
            <a:ext cx="8044106" cy="5638800"/>
          </a:xfrm>
          <a:custGeom>
            <a:avLst/>
            <a:gdLst/>
            <a:ahLst/>
            <a:cxnLst/>
            <a:rect l="l" t="t" r="r" b="b"/>
            <a:pathLst>
              <a:path w="8044106" h="5638800">
                <a:moveTo>
                  <a:pt x="8044106" y="0"/>
                </a:moveTo>
                <a:lnTo>
                  <a:pt x="7748589" y="5638800"/>
                </a:lnTo>
                <a:lnTo>
                  <a:pt x="0" y="563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82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1941825-9472-4B27-9F6F-14975494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20000">
            <a:off x="4677415" y="1010443"/>
            <a:ext cx="6851126" cy="1151965"/>
          </a:xfrm>
        </p:spPr>
        <p:txBody>
          <a:bodyPr rtlCol="0">
            <a:normAutofit/>
          </a:bodyPr>
          <a:lstStyle/>
          <a:p>
            <a:pPr algn="ctr" rtl="0"/>
            <a:r>
              <a:rPr lang="pt-BR" dirty="0">
                <a:solidFill>
                  <a:schemeClr val="bg1"/>
                </a:solidFill>
              </a:rPr>
              <a:t>TANGO LIVRE</a:t>
            </a:r>
          </a:p>
        </p:txBody>
      </p:sp>
      <p:graphicFrame>
        <p:nvGraphicFramePr>
          <p:cNvPr id="6" name="Espaço reservado para conteúdo 2" descr="Smart Art">
            <a:extLst>
              <a:ext uri="{FF2B5EF4-FFF2-40B4-BE49-F238E27FC236}">
                <a16:creationId xmlns:a16="http://schemas.microsoft.com/office/drawing/2014/main" id="{EF55FACC-BA2B-4481-BDCC-AA2BB41EAB6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13050017"/>
              </p:ext>
            </p:extLst>
          </p:nvPr>
        </p:nvGraphicFramePr>
        <p:xfrm>
          <a:off x="4422371" y="2044931"/>
          <a:ext cx="7811482" cy="3934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4" name="Imagem 3" descr="Uma imagem contendo pessoa, homem, olhando, segurando&#10;&#10;Descrição gerada automaticamente">
            <a:extLst>
              <a:ext uri="{FF2B5EF4-FFF2-40B4-BE49-F238E27FC236}">
                <a16:creationId xmlns:a16="http://schemas.microsoft.com/office/drawing/2014/main" id="{413DDA77-969C-5147-9E83-33E74FEF394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79241" y="2340899"/>
            <a:ext cx="3797300" cy="2133600"/>
          </a:xfrm>
          <a:prstGeom prst="rect">
            <a:avLst/>
          </a:prstGeom>
        </p:spPr>
      </p:pic>
      <p:pic>
        <p:nvPicPr>
          <p:cNvPr id="7" name="Imagem 6" descr="Uma imagem contendo jogando, em pé, vivendo, quarto&#10;&#10;Descrição gerada automaticamente">
            <a:extLst>
              <a:ext uri="{FF2B5EF4-FFF2-40B4-BE49-F238E27FC236}">
                <a16:creationId xmlns:a16="http://schemas.microsoft.com/office/drawing/2014/main" id="{23515C8B-8A6A-2B4F-B1E3-8449588BFB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703817" y="2667258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870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06FBDB6D-C867-4B7E-98CA-AAB660F0C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Forma livre 11">
            <a:extLst>
              <a:ext uri="{FF2B5EF4-FFF2-40B4-BE49-F238E27FC236}">
                <a16:creationId xmlns:a16="http://schemas.microsoft.com/office/drawing/2014/main" id="{5EF97233-7CDB-4FD4-811B-61312619D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orma livre 13">
            <a:extLst>
              <a:ext uri="{FF2B5EF4-FFF2-40B4-BE49-F238E27FC236}">
                <a16:creationId xmlns:a16="http://schemas.microsoft.com/office/drawing/2014/main" id="{67AB86AF-A175-42C9-8DBA-236F5945A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orma livre 25">
            <a:extLst>
              <a:ext uri="{FF2B5EF4-FFF2-40B4-BE49-F238E27FC236}">
                <a16:creationId xmlns:a16="http://schemas.microsoft.com/office/drawing/2014/main" id="{23475548-9413-4CE3-949D-A4EE4CD04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Forma livre 14">
            <a:extLst>
              <a:ext uri="{FF2B5EF4-FFF2-40B4-BE49-F238E27FC236}">
                <a16:creationId xmlns:a16="http://schemas.microsoft.com/office/drawing/2014/main" id="{A3F0B377-147D-4F91-9886-741D879AE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0" name="Estrela de 5 pontas 24">
            <a:extLst>
              <a:ext uri="{FF2B5EF4-FFF2-40B4-BE49-F238E27FC236}">
                <a16:creationId xmlns:a16="http://schemas.microsoft.com/office/drawing/2014/main" id="{6EDCE5C8-BF06-4560-947E-C27807124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375378EE-FE3D-4551-A94E-776CFE4D1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4" name="Retângulo 23">
            <a:extLst>
              <a:ext uri="{FF2B5EF4-FFF2-40B4-BE49-F238E27FC236}">
                <a16:creationId xmlns:a16="http://schemas.microsoft.com/office/drawing/2014/main" id="{EF177991-0C3B-4122-AB91-00BA089B5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0"/>
            <a:ext cx="4632997" cy="6858000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6" name="Forma Livre 5">
            <a:extLst>
              <a:ext uri="{FF2B5EF4-FFF2-40B4-BE49-F238E27FC236}">
                <a16:creationId xmlns:a16="http://schemas.microsoft.com/office/drawing/2014/main" id="{628835F9-198F-4A96-BF64-262FAD1E5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93205" cy="6576643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C5523-8FCF-4E66-94E3-5F1C55A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4" y="-756086"/>
            <a:ext cx="3258908" cy="18193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dirty="0"/>
              <a:t>Lunfardo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0B48F305-14E4-4907-9C20-EAA8E95D3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48871" cy="226225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60465D16-3079-43DA-B7E7-598690743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37" y="5762147"/>
            <a:ext cx="4250216" cy="780581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50BD2166-8817-4385-9D91-5F543992A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1883" y="450792"/>
            <a:ext cx="6636823" cy="5950008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A0D05F2-F0CA-4B61-B2F8-4908C04D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7804" y="1063270"/>
            <a:ext cx="3760364" cy="4324843"/>
          </a:xfrm>
        </p:spPr>
        <p:txBody>
          <a:bodyPr rtlCol="0">
            <a:noAutofit/>
          </a:bodyPr>
          <a:lstStyle/>
          <a:p>
            <a:pPr rtl="0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Idêntico nascimento e popularidade do Tango:</a:t>
            </a:r>
          </a:p>
          <a:p>
            <a:pPr rtl="0"/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Lunfa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 linguagem proibida usada por vagabundos , prisioneiros. </a:t>
            </a:r>
          </a:p>
          <a:p>
            <a:pPr rtl="0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Os Fora-da-lei.</a:t>
            </a:r>
          </a:p>
          <a:p>
            <a:pPr rtl="0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Inversão de palavras, gírias.</a:t>
            </a:r>
          </a:p>
          <a:p>
            <a:pPr rtl="0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Neologismos.</a:t>
            </a:r>
          </a:p>
        </p:txBody>
      </p:sp>
      <p:pic>
        <p:nvPicPr>
          <p:cNvPr id="6" name="Imagem 5" descr="Uma imagem contendo edifício, cozinha, branco, pequeno&#10;&#10;Descrição gerada automaticamente">
            <a:extLst>
              <a:ext uri="{FF2B5EF4-FFF2-40B4-BE49-F238E27FC236}">
                <a16:creationId xmlns:a16="http://schemas.microsoft.com/office/drawing/2014/main" id="{183DAD4E-8347-2F48-94FE-D7AFE16802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1347" y="856461"/>
            <a:ext cx="3797300" cy="2133600"/>
          </a:xfrm>
          <a:prstGeom prst="rect">
            <a:avLst/>
          </a:prstGeom>
        </p:spPr>
      </p:pic>
      <p:pic>
        <p:nvPicPr>
          <p:cNvPr id="8" name="Imagem 7" descr="Grupo de pessoas em pé&#10;&#10;Descrição gerada automaticamente">
            <a:extLst>
              <a:ext uri="{FF2B5EF4-FFF2-40B4-BE49-F238E27FC236}">
                <a16:creationId xmlns:a16="http://schemas.microsoft.com/office/drawing/2014/main" id="{AE98F638-D9AE-4A4A-90CC-FAFF893DE4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9404" y="3440853"/>
            <a:ext cx="5386647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16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7F554-5FD7-3047-BFC8-7012D0B75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29" y="-2294311"/>
            <a:ext cx="10394707" cy="3886554"/>
          </a:xfrm>
        </p:spPr>
        <p:txBody>
          <a:bodyPr/>
          <a:lstStyle/>
          <a:p>
            <a:r>
              <a:rPr lang="pt-BR" dirty="0"/>
              <a:t>A metáfora paterna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816AA42-C702-0E47-A377-F580ACB97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2549923"/>
            <a:ext cx="10394707" cy="283818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Oscar </a:t>
            </a:r>
            <a:r>
              <a:rPr lang="pt-BR" sz="1900" dirty="0" err="1">
                <a:latin typeface="Arial" panose="020B0604020202020204" pitchFamily="34" charset="0"/>
                <a:cs typeface="Arial" panose="020B0604020202020204" pitchFamily="34" charset="0"/>
              </a:rPr>
              <a:t>Cesarotto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(2003,p 95) evoca a função do pai e passa a atribuir ao lunfardo e ao tango o reconhecimento de língua paterna. A língua espanhola, MATERNA, mostra o “estigma indelével da conquista, da colonização e da subordinação a um OUTRO histórico alienante..”</a:t>
            </a: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A referida língua paterna  seria um tanto subversiva, mas com fruir de criatividade inerente à fala sem compromisso. Poética.</a:t>
            </a:r>
          </a:p>
          <a:p>
            <a:pPr algn="just"/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O lunfardo, mais que o ‘castelhano’ , seria a forma linguística privilegiada pela qual os argentinos tiveram identidade própria.</a:t>
            </a:r>
          </a:p>
          <a:p>
            <a:endParaRPr lang="pt-BR" dirty="0"/>
          </a:p>
        </p:txBody>
      </p:sp>
      <p:pic>
        <p:nvPicPr>
          <p:cNvPr id="5" name="Imagem 4" descr="Texto sobre foto de homem&#10;&#10;Descrição gerada automaticamente">
            <a:extLst>
              <a:ext uri="{FF2B5EF4-FFF2-40B4-BE49-F238E27FC236}">
                <a16:creationId xmlns:a16="http://schemas.microsoft.com/office/drawing/2014/main" id="{A251EDB5-EFAE-9347-810A-7A78131DC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8019" y="492523"/>
            <a:ext cx="39370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27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vento Principal&#10;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EE8011"/>
      </a:accent1>
      <a:accent2>
        <a:srgbClr val="CEC079"/>
      </a:accent2>
      <a:accent3>
        <a:srgbClr val="93A569"/>
      </a:accent3>
      <a:accent4>
        <a:srgbClr val="69A58B"/>
      </a:accent4>
      <a:accent5>
        <a:srgbClr val="6DAABD"/>
      </a:accent5>
      <a:accent6>
        <a:srgbClr val="B24A4B"/>
      </a:accent6>
      <a:hlink>
        <a:srgbClr val="EE8E11"/>
      </a:hlink>
      <a:folHlink>
        <a:srgbClr val="BFAE7F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686B1E04-F35C-4AB5-985D-0C358CA1105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7452741-975E-49BC-A72F-CF13CB9BE6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8C62A6-95A4-4DDC-9D4F-FF5C972F4E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700A91-53C3-470F-BB93-E76B726C15F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Evento Principal
</Template>
  <TotalTime>0</TotalTime>
  <Words>536</Words>
  <Application>Microsoft Macintosh PowerPoint</Application>
  <PresentationFormat>Widescreen</PresentationFormat>
  <Paragraphs>62</Paragraphs>
  <Slides>13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Impact</vt:lpstr>
      <vt:lpstr>Evento Principal
</vt:lpstr>
      <vt:lpstr>Meno od iap LISERÔ SENEMIG</vt:lpstr>
      <vt:lpstr>                        O nome do pai                                                     Roseli gimenes                                                            </vt:lpstr>
      <vt:lpstr>Tango</vt:lpstr>
      <vt:lpstr>Etimologia do termo tango</vt:lpstr>
      <vt:lpstr>           BUENOS AIRES:           nascer do tango</vt:lpstr>
      <vt:lpstr>Cena do filme Tango Livre de Frederic Fonteyne, 2012. França, Bélgica, Luxemburgo.</vt:lpstr>
      <vt:lpstr>TANGO LIVRE</vt:lpstr>
      <vt:lpstr>Lunfardo</vt:lpstr>
      <vt:lpstr>A metáfora paterna</vt:lpstr>
      <vt:lpstr>O nome do pai</vt:lpstr>
      <vt:lpstr>Algumas palavras finais</vt:lpstr>
      <vt:lpstr>REFERÊNCIAS</vt:lpstr>
      <vt:lpstr>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Roseli Gimenes</dc:creator>
  <cp:lastModifiedBy/>
  <cp:revision>1</cp:revision>
  <dcterms:created xsi:type="dcterms:W3CDTF">2020-02-24T17:07:25Z</dcterms:created>
  <dcterms:modified xsi:type="dcterms:W3CDTF">2020-02-24T20:07:52Z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